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25" d="100"/>
          <a:sy n="125" d="100"/>
        </p:scale>
        <p:origin x="2178" y="7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20741</TotalTime>
  <Words>833</Words>
  <Application>Microsoft Office PowerPoint</Application>
  <PresentationFormat>Widescreen</PresentationFormat>
  <Paragraphs>384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216</cp:revision>
  <dcterms:created xsi:type="dcterms:W3CDTF">2018-09-21T13:29:07Z</dcterms:created>
  <dcterms:modified xsi:type="dcterms:W3CDTF">2019-05-08T08:52:33Z</dcterms:modified>
</cp:coreProperties>
</file>